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21A21B-5450-4C1E-9096-03603BCF902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D9CE106-675F-4C01-B257-DB1B7AEC5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all%20palm%20tree%20lamp&amp;source=images&amp;cd=&amp;cad=rja&amp;docid=W50YxSiaLxJF0M&amp;tbnid=k11vMc9jcuxA4M:&amp;ved=0CAUQjRw&amp;url=http://www.1stdibs.com/furniture/lighting/floor-lamps/tall-palm-tree-lamp-attributed-to-maison-jansen/id-f_740696/&amp;ei=YDddUpH4NtCWqwGywoDQDg&amp;bvm=bv.53899372,d.aWM&amp;psig=AFQjCNHEibqD0Z9TsqFKcGy0WEzI6tHEWQ&amp;ust=138192712871249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BEACH%20lamp&amp;source=images&amp;cd=&amp;cad=rja&amp;docid=YOgI1A1uVHUwJM&amp;tbnid=HC7g3_pPHUwa8M:&amp;ved=0CAUQjRw&amp;url=http://www.shadesoflight.com/inspired-spaces/tag/beach-lamp/&amp;ei=6zZdUrP2KcfvrQG5-4HACA&amp;bvm=bv.53899372,d.aWM&amp;psig=AFQjCNHy5bsGT8ht_P2mV7mF4TQW7Kuwfg&amp;ust=138192701300294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Lighting Activity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62396"/>
            <a:ext cx="8229600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600" dirty="0" smtClean="0"/>
              <a:t>Directions: </a:t>
            </a:r>
          </a:p>
          <a:p>
            <a:r>
              <a:rPr lang="en-US" sz="2600" dirty="0" smtClean="0">
                <a:solidFill>
                  <a:srgbClr val="00B050"/>
                </a:solidFill>
              </a:rPr>
              <a:t>No </a:t>
            </a:r>
            <a:r>
              <a:rPr lang="en-US" sz="2600" dirty="0" err="1" smtClean="0">
                <a:solidFill>
                  <a:srgbClr val="00B050"/>
                </a:solidFill>
              </a:rPr>
              <a:t>iPad</a:t>
            </a:r>
            <a:r>
              <a:rPr lang="en-US" sz="2600" dirty="0" smtClean="0">
                <a:solidFill>
                  <a:srgbClr val="00B050"/>
                </a:solidFill>
              </a:rPr>
              <a:t>: </a:t>
            </a:r>
            <a:r>
              <a:rPr lang="en-US" sz="2600" dirty="0" smtClean="0"/>
              <a:t>Cut </a:t>
            </a:r>
            <a:r>
              <a:rPr lang="en-US" sz="2600" dirty="0"/>
              <a:t>out pictures of actual lighting from a </a:t>
            </a:r>
            <a:r>
              <a:rPr lang="en-US" sz="2600" dirty="0" smtClean="0"/>
              <a:t>catalogue </a:t>
            </a:r>
            <a:r>
              <a:rPr lang="en-US" sz="2600" dirty="0"/>
              <a:t>or online, and paste them to the </a:t>
            </a:r>
            <a:r>
              <a:rPr lang="en-US" sz="2600" dirty="0" smtClean="0"/>
              <a:t>paper.</a:t>
            </a:r>
          </a:p>
          <a:p>
            <a:r>
              <a:rPr lang="en-US" sz="2600" dirty="0" smtClean="0">
                <a:solidFill>
                  <a:srgbClr val="00B050"/>
                </a:solidFill>
              </a:rPr>
              <a:t>iPad: </a:t>
            </a:r>
            <a:r>
              <a:rPr lang="en-US" sz="2600" dirty="0" smtClean="0"/>
              <a:t>Using </a:t>
            </a:r>
            <a:r>
              <a:rPr lang="en-US" sz="2600" dirty="0" smtClean="0"/>
              <a:t>Google Slides or </a:t>
            </a:r>
            <a:r>
              <a:rPr lang="en-US" sz="2600" dirty="0" err="1" smtClean="0"/>
              <a:t>PicCollage</a:t>
            </a:r>
            <a:r>
              <a:rPr lang="en-US" sz="2600" dirty="0" smtClean="0"/>
              <a:t>, </a:t>
            </a:r>
            <a:r>
              <a:rPr lang="en-US" sz="2600" dirty="0" smtClean="0"/>
              <a:t>create a slide for each room using lighting to fit the </a:t>
            </a:r>
            <a:r>
              <a:rPr lang="en-US" sz="2600" dirty="0" smtClean="0"/>
              <a:t>aesthetic </a:t>
            </a:r>
            <a:r>
              <a:rPr lang="en-US" sz="2600" dirty="0" smtClean="0"/>
              <a:t>of the room.</a:t>
            </a:r>
          </a:p>
          <a:p>
            <a:r>
              <a:rPr lang="en-US" sz="2600" dirty="0" smtClean="0">
                <a:solidFill>
                  <a:srgbClr val="00B050"/>
                </a:solidFill>
              </a:rPr>
              <a:t>BOTH: </a:t>
            </a:r>
            <a:r>
              <a:rPr lang="en-US" sz="2600" dirty="0"/>
              <a:t>You will need to show the lighting for the Master Bedroom, Living Room and Dining Room. </a:t>
            </a:r>
            <a:r>
              <a:rPr lang="en-US" sz="2600" dirty="0" smtClean="0"/>
              <a:t>Label </a:t>
            </a:r>
            <a:r>
              <a:rPr lang="en-US" sz="2600" dirty="0"/>
              <a:t>each picture as general, task or decorative. </a:t>
            </a:r>
          </a:p>
        </p:txBody>
      </p:sp>
    </p:spTree>
    <p:extLst>
      <p:ext uri="{BB962C8B-B14F-4D97-AF65-F5344CB8AC3E}">
        <p14:creationId xmlns:p14="http://schemas.microsoft.com/office/powerpoint/2010/main" val="20005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57" y="304800"/>
            <a:ext cx="7024744" cy="1143000"/>
          </a:xfrm>
        </p:spPr>
        <p:txBody>
          <a:bodyPr/>
          <a:lstStyle/>
          <a:p>
            <a:r>
              <a:rPr lang="en-US" i="1" dirty="0" smtClean="0"/>
              <a:t>Example: Master Bedroom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1005547" y="1597358"/>
            <a:ext cx="3055938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General lighting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5" y="2122254"/>
            <a:ext cx="168202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42773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Task Lighting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546808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Decorative Lighting</a:t>
            </a:r>
            <a:endParaRPr lang="en-US" sz="2800" dirty="0"/>
          </a:p>
        </p:txBody>
      </p:sp>
      <p:pic>
        <p:nvPicPr>
          <p:cNvPr id="1030" name="Picture 6" descr="http://shard3.1stdibs.us.com/archivesE/upload/9377/51_12/IMG5908/XXX_IMG_590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98956"/>
            <a:ext cx="2540034" cy="2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shadesoflight.com/inspired-spaces/wp-content/uploads/2009/05/tl09021cm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953000"/>
            <a:ext cx="1408456" cy="137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shadesoflight.com/inspired-spaces/wp-content/uploads/2009/05/tl09021cm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60" y="4953000"/>
            <a:ext cx="1408456" cy="137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827" y="2122254"/>
            <a:ext cx="168202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6569" y="4800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Assignment:</a:t>
            </a:r>
          </a:p>
          <a:p>
            <a:r>
              <a:rPr lang="en-US" dirty="0" smtClean="0"/>
              <a:t>Style the General, Task, AND Decorative Lighting for</a:t>
            </a:r>
          </a:p>
          <a:p>
            <a:r>
              <a:rPr lang="en-US" dirty="0" smtClean="0"/>
              <a:t>Bedroom, Dining and Living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1905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Share </a:t>
            </a:r>
            <a:r>
              <a:rPr lang="en-US" sz="2800" dirty="0" smtClean="0"/>
              <a:t>as: </a:t>
            </a:r>
            <a:r>
              <a:rPr lang="en-US" sz="2800" dirty="0" smtClean="0"/>
              <a:t>Picture from </a:t>
            </a:r>
            <a:r>
              <a:rPr lang="en-US" sz="2800" dirty="0" err="1" smtClean="0"/>
              <a:t>PicCollage</a:t>
            </a:r>
            <a:r>
              <a:rPr lang="en-US" sz="2800" dirty="0" smtClean="0"/>
              <a:t> or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slide show from Google Slides</a:t>
            </a:r>
          </a:p>
          <a:p>
            <a:endParaRPr lang="en-US" sz="2800" dirty="0"/>
          </a:p>
          <a:p>
            <a:r>
              <a:rPr lang="en-US" sz="2800" dirty="0" smtClean="0"/>
              <a:t>IN YOUR INTERIOR DESIGN FOLDER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Share With: FaithElmore@misdmail.net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Subject: Lighting Assignment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5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115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Lighting Activity</vt:lpstr>
      <vt:lpstr>Example: Master Bedroom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Bedroom</dc:title>
  <dc:creator>admin</dc:creator>
  <cp:lastModifiedBy>Windows User</cp:lastModifiedBy>
  <cp:revision>5</cp:revision>
  <cp:lastPrinted>2016-10-26T13:00:44Z</cp:lastPrinted>
  <dcterms:created xsi:type="dcterms:W3CDTF">2013-10-15T12:34:22Z</dcterms:created>
  <dcterms:modified xsi:type="dcterms:W3CDTF">2016-10-26T13:40:43Z</dcterms:modified>
</cp:coreProperties>
</file>