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933136-E862-4C9A-93D9-B2F43DC1350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5A086D1-560C-413E-9588-18DF308AD7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33136-E862-4C9A-93D9-B2F43DC1350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086D1-560C-413E-9588-18DF308A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D933136-E862-4C9A-93D9-B2F43DC1350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5A086D1-560C-413E-9588-18DF308A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33136-E862-4C9A-93D9-B2F43DC1350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086D1-560C-413E-9588-18DF308A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933136-E862-4C9A-93D9-B2F43DC1350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5A086D1-560C-413E-9588-18DF308AD7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33136-E862-4C9A-93D9-B2F43DC1350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086D1-560C-413E-9588-18DF308A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33136-E862-4C9A-93D9-B2F43DC1350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086D1-560C-413E-9588-18DF308A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33136-E862-4C9A-93D9-B2F43DC1350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086D1-560C-413E-9588-18DF308A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933136-E862-4C9A-93D9-B2F43DC1350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086D1-560C-413E-9588-18DF308A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33136-E862-4C9A-93D9-B2F43DC1350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086D1-560C-413E-9588-18DF308AD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933136-E862-4C9A-93D9-B2F43DC1350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A086D1-560C-413E-9588-18DF308AD7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D933136-E862-4C9A-93D9-B2F43DC1350E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5A086D1-560C-413E-9588-18DF308AD7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Family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makeup of a family…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2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315200" cy="1154097"/>
          </a:xfrm>
        </p:spPr>
        <p:txBody>
          <a:bodyPr/>
          <a:lstStyle/>
          <a:p>
            <a:r>
              <a:rPr lang="en-US" dirty="0" smtClean="0"/>
              <a:t>Four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Nuclear</a:t>
            </a:r>
          </a:p>
          <a:p>
            <a:r>
              <a:rPr lang="en-US" dirty="0" smtClean="0"/>
              <a:t>Single-Parent</a:t>
            </a:r>
          </a:p>
          <a:p>
            <a:r>
              <a:rPr lang="en-US" dirty="0" smtClean="0"/>
              <a:t>Blended</a:t>
            </a:r>
          </a:p>
          <a:p>
            <a:r>
              <a:rPr lang="en-US" dirty="0" smtClean="0"/>
              <a:t>Extended</a:t>
            </a:r>
            <a:endParaRPr lang="en-US" dirty="0"/>
          </a:p>
        </p:txBody>
      </p:sp>
      <p:pic>
        <p:nvPicPr>
          <p:cNvPr id="1026" name="Picture 2" descr="https://encrypted-tbn0.gstatic.com/images?q=tbn:ANd9GcQRG1-UcUeBAseis2VX2eVAw3AEtVDTE57RhvijfyfyRPw7YvM66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4861560" cy="303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97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363140"/>
            <a:ext cx="3429000" cy="2057400"/>
          </a:xfrm>
        </p:spPr>
        <p:txBody>
          <a:bodyPr/>
          <a:lstStyle/>
          <a:p>
            <a:r>
              <a:rPr lang="en-US" dirty="0" smtClean="0"/>
              <a:t>Nuclear Family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503774"/>
            <a:ext cx="3429000" cy="754966"/>
          </a:xfrm>
        </p:spPr>
        <p:txBody>
          <a:bodyPr/>
          <a:lstStyle/>
          <a:p>
            <a:pPr algn="ctr"/>
            <a:r>
              <a:rPr lang="en-US" dirty="0" smtClean="0"/>
              <a:t>This family includes: Mom, Dad &amp; AT LEAST one kid!</a:t>
            </a:r>
          </a:p>
          <a:p>
            <a:pPr algn="ctr"/>
            <a:endParaRPr lang="en-US" dirty="0"/>
          </a:p>
          <a:p>
            <a:pPr marL="285750" indent="-285750" algn="ctr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2050" name="Picture 2" descr="https://encrypted-tbn3.gstatic.com/images?q=tbn:ANd9GcTDUxMkHnlCorO_feNcvLmx64pOxAHBd94IhUM2HLO9rwLiVjEwE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0" r="1567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29200" y="310634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/>
                </a:solidFill>
              </a:rPr>
              <a:t>ADVANTAGES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b="1" dirty="0" smtClean="0"/>
              <a:t>2 parents to help raise the child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b="1" dirty="0" smtClean="0"/>
              <a:t>More money (maybe)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b="1" dirty="0" smtClean="0"/>
              <a:t>And… ?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4306669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/>
                </a:solidFill>
              </a:rPr>
              <a:t>DISADVANTAGES:</a:t>
            </a:r>
          </a:p>
          <a:p>
            <a:pPr algn="ctr"/>
            <a:r>
              <a:rPr lang="en-US" b="1" dirty="0" smtClean="0"/>
              <a:t>??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017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-466130"/>
            <a:ext cx="3429000" cy="2057400"/>
          </a:xfrm>
        </p:spPr>
        <p:txBody>
          <a:bodyPr/>
          <a:lstStyle/>
          <a:p>
            <a:pPr algn="ctr"/>
            <a:r>
              <a:rPr lang="en-US" dirty="0" smtClean="0"/>
              <a:t>Single parent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1674504"/>
            <a:ext cx="3429000" cy="1920240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Includes either a mother or father and at least one child.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parent may be unmarried, or the other parent might be gone due to death or divorce.</a:t>
            </a:r>
            <a:endParaRPr lang="en-US" dirty="0"/>
          </a:p>
        </p:txBody>
      </p:sp>
      <p:pic>
        <p:nvPicPr>
          <p:cNvPr id="3074" name="Picture 2" descr="http://t0.gstatic.com/images?q=tbn:ANd9GcQakK2uFrqbAHK71CdMbSuJIVznB8z8JxRa4TcXmNx4js8d9vw7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11" b="20011"/>
          <a:stretch>
            <a:fillRect/>
          </a:stretch>
        </p:blipFill>
        <p:spPr bwMode="auto">
          <a:xfrm>
            <a:off x="762000" y="990600"/>
            <a:ext cx="4206240" cy="420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86400" y="2932974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/>
                </a:solidFill>
              </a:rPr>
              <a:t>DISADVANTAGES: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Little free-time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No spouse to share in problem solving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Less income (often)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463927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/>
                </a:solidFill>
              </a:rPr>
              <a:t>ADVANTAGES: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Not as much fighting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Closer parent/child bond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3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838200"/>
            <a:ext cx="3429000" cy="1028700"/>
          </a:xfrm>
        </p:spPr>
        <p:txBody>
          <a:bodyPr/>
          <a:lstStyle/>
          <a:p>
            <a:pPr algn="ctr"/>
            <a:r>
              <a:rPr lang="en-US" dirty="0" smtClean="0"/>
              <a:t>BLENDED FAMILY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429000" cy="1920240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Formed when a single parent marries another person , who may or may not be a parent as well.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 the child, the new parent is the STEP-Parent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THINK STEEEEEP!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Adoption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4191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0" y="3505200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/>
                </a:solidFill>
              </a:rPr>
              <a:t>ADVANTAGES: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more money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New friends</a:t>
            </a:r>
            <a:endParaRPr lang="en-US" dirty="0"/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??</a:t>
            </a:r>
          </a:p>
          <a:p>
            <a:pPr algn="ctr"/>
            <a:r>
              <a:rPr lang="en-US" b="1" dirty="0" smtClean="0">
                <a:solidFill>
                  <a:schemeClr val="accent4"/>
                </a:solidFill>
              </a:rPr>
              <a:t>DISADVANTAGES: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Less space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New rules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64888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53926"/>
            <a:ext cx="3429000" cy="2057400"/>
          </a:xfrm>
        </p:spPr>
        <p:txBody>
          <a:bodyPr/>
          <a:lstStyle/>
          <a:p>
            <a:r>
              <a:rPr lang="en-US" dirty="0" smtClean="0"/>
              <a:t>EXTENDED FAMILY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194560"/>
            <a:ext cx="3429000" cy="1920240"/>
          </a:xfrm>
        </p:spPr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Includes relatives other than a parent or child who live with them.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grandparent may live with a nuclear family.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An aunt or uncle may live with a single parent family.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4191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2600" y="4038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ADVANTAGES: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5257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DISADVANTAGES: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45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</TotalTime>
  <Words>196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Family Structures</vt:lpstr>
      <vt:lpstr>Four Types</vt:lpstr>
      <vt:lpstr>Nuclear Family</vt:lpstr>
      <vt:lpstr>Single parent</vt:lpstr>
      <vt:lpstr>BLENDED FAMILY</vt:lpstr>
      <vt:lpstr>EXTENDED FAMILY</vt:lpstr>
    </vt:vector>
  </TitlesOfParts>
  <Company>Mansfield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Structures</dc:title>
  <dc:creator>admin</dc:creator>
  <cp:lastModifiedBy>admin</cp:lastModifiedBy>
  <cp:revision>5</cp:revision>
  <dcterms:created xsi:type="dcterms:W3CDTF">2013-09-06T13:38:45Z</dcterms:created>
  <dcterms:modified xsi:type="dcterms:W3CDTF">2013-09-06T14:39:09Z</dcterms:modified>
</cp:coreProperties>
</file>