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F7CA91-4EE0-4AD7-9D1E-18E37C956401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662C3D-FF61-43FA-9836-B4ED034D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5A04-30B7-4450-9743-CC98D05C391E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338D-5E4F-41B4-97C3-2E8352424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</a:t>
            </a:r>
            <a:r>
              <a:rPr lang="en-US" baseline="0" dirty="0" smtClean="0"/>
              <a:t> harmonious factor in this 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will be discussed in more detail in another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how the</a:t>
            </a:r>
            <a:r>
              <a:rPr lang="en-US" baseline="0" dirty="0" smtClean="0"/>
              <a:t> red makes the room feel warm and full of energy which is strange for a bedroom.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ABEF-6C4B-4A1F-8DD2-24BFB443B361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2154-2232-4DB4-B10C-C2E1429D7D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photopaint3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"/>
          </a:blip>
          <a:stretch>
            <a:fillRect/>
          </a:stretch>
        </p:blipFill>
        <p:spPr>
          <a:xfrm>
            <a:off x="1477" y="67618"/>
            <a:ext cx="1585348" cy="6790382"/>
          </a:xfrm>
          <a:prstGeom prst="rect">
            <a:avLst/>
          </a:prstGeom>
        </p:spPr>
      </p:pic>
      <p:pic>
        <p:nvPicPr>
          <p:cNvPr id="8" name="Picture 7" descr="photopaint4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</a:blip>
          <a:stretch>
            <a:fillRect/>
          </a:stretch>
        </p:blipFill>
        <p:spPr>
          <a:xfrm>
            <a:off x="1477" y="67618"/>
            <a:ext cx="1767946" cy="6027469"/>
          </a:xfrm>
          <a:prstGeom prst="rect">
            <a:avLst/>
          </a:prstGeom>
        </p:spPr>
      </p:pic>
      <p:pic>
        <p:nvPicPr>
          <p:cNvPr id="9" name="Picture 8" descr="photopaint2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5000" contrast="14000"/>
          </a:blip>
          <a:stretch>
            <a:fillRect/>
          </a:stretch>
        </p:blipFill>
        <p:spPr>
          <a:xfrm>
            <a:off x="215226" y="0"/>
            <a:ext cx="1371599" cy="563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4411-2AC4-48C7-AD94-48C18492C0CD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4148-D732-4E73-838C-27F55313D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D793-016A-4E86-A353-48EEA545BE89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346-D96B-4EB5-B72C-A52F03B91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9B79-4AD3-4606-B13A-9EEA9D74AFA8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AE81-2F18-4EE1-A595-FD5A316C1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E558-E1AF-4EED-BF3C-A7B773544B74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A9FC-280F-4E67-BF4B-8682EED5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D352-C587-4B86-B181-8B9CEDB62657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048C-294C-4868-A512-AA2CC862C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8084-5BCE-4BE6-BED0-3D1993957BF7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8D3A-1539-42E1-A00E-0FA4C8F7C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0528-4791-4406-98A9-5F12CE7C0E02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2AB1-7F52-4DF2-B12E-9F7A9DA06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2F94-E421-441A-A020-A37AFAFD71DB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AE58-3903-4DCD-ABC2-060CE0171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1050-9F8E-4042-8976-FE0D88FD5768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9B69-7BF8-4404-A5F6-960FCAF6A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5BC9-5E39-4A79-9373-0D0BF6E24B2E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BEE0-98DD-4957-AF60-E8A4F5494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D33B2DBD-A6CA-4AC6-92D7-5573DB5983CE}" type="datetimeFigureOut">
              <a:rPr lang="en-US" smtClean="0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6B26B1C-09E3-4394-AFE1-D63E130A1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33463" y="244475"/>
            <a:ext cx="7772400" cy="1470025"/>
          </a:xfrm>
        </p:spPr>
        <p:txBody>
          <a:bodyPr/>
          <a:lstStyle/>
          <a:p>
            <a:pPr algn="r"/>
            <a:r>
              <a:rPr lang="en-US" b="1" dirty="0" smtClean="0"/>
              <a:t> The Elements of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488" y="1468438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Just FACS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906075" y="1429555"/>
            <a:ext cx="6748528" cy="1"/>
          </a:xfrm>
          <a:prstGeom prst="line">
            <a:avLst/>
          </a:prstGeom>
          <a:ln w="12700" cap="sq" cmpd="sng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prstDash val="solid"/>
            <a:bevel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Content Placeholder 5" descr="dream hous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1957388"/>
            <a:ext cx="63468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Effects with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variety of lines is desirable in a room design.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people see a line, their eyes tend to follow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 adds height (such as homes with tall windows)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sofas can draw your gaze around the room and create the illusion of greater width.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aligning the tops of picture frames you can create the effect of a continuous line.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3810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Describe the line used in this picture.</a:t>
            </a:r>
            <a:endParaRPr lang="en-US" dirty="0"/>
          </a:p>
        </p:txBody>
      </p:sp>
      <p:pic>
        <p:nvPicPr>
          <p:cNvPr id="12291" name="Content Placeholder 3" descr="living room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" y="1489364"/>
            <a:ext cx="83391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 describes the shape and structure of solid objects.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 may be 2 or 3 dimensional.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 dimensional would be walls and rugs (usually contain little or no depth)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 dimensional would be chairs and other furniture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 heavy objects such as pianos or sofas give a feeling of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Their massive appearance adds a solid feeling to the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Placing several small objects together will create stability as well (such as 2 chairs and a table grouped together)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Designers are usually more concerned with apparent weight rather than actual weight.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Light colors pair with other light colors equal a lightness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Light colors paired with dark colors may add weight.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Which room appears to have more weight?</a:t>
            </a:r>
            <a:endParaRPr lang="en-US" dirty="0"/>
          </a:p>
        </p:txBody>
      </p:sp>
      <p:pic>
        <p:nvPicPr>
          <p:cNvPr id="14339" name="Content Placeholder 3" descr="bedroom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7848"/>
            <a:ext cx="3822700" cy="3211513"/>
          </a:xfrm>
        </p:spPr>
      </p:pic>
      <p:pic>
        <p:nvPicPr>
          <p:cNvPr id="14340" name="Content Placeholder 3" descr="bedroom 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7848"/>
            <a:ext cx="39433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25236" y="838200"/>
            <a:ext cx="7696200" cy="914400"/>
          </a:xfrm>
        </p:spPr>
        <p:txBody>
          <a:bodyPr/>
          <a:lstStyle/>
          <a:p>
            <a:r>
              <a:rPr lang="en-US" dirty="0" smtClean="0"/>
              <a:t>Harmonious Design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25236" y="1752600"/>
            <a:ext cx="7696200" cy="3962400"/>
          </a:xfrm>
        </p:spPr>
        <p:txBody>
          <a:bodyPr/>
          <a:lstStyle/>
          <a:p>
            <a:r>
              <a:rPr lang="en-US" dirty="0" smtClean="0"/>
              <a:t>Harmonious design is a design in which every item fits well with the others.</a:t>
            </a:r>
          </a:p>
        </p:txBody>
      </p:sp>
      <p:pic>
        <p:nvPicPr>
          <p:cNvPr id="15364" name="Content Placeholder 3" descr="bedroom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236" y="2811030"/>
            <a:ext cx="696883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4363" y="285750"/>
            <a:ext cx="7696200" cy="914400"/>
          </a:xfrm>
        </p:spPr>
        <p:txBody>
          <a:bodyPr/>
          <a:lstStyle/>
          <a:p>
            <a:r>
              <a:rPr lang="en-US" dirty="0" smtClean="0"/>
              <a:t>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1510144"/>
            <a:ext cx="4092575" cy="448887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object’s texture is the appearance or feel of its surface.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times you can tell the texture of the object before you touch it; however some textures can fool the eye.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Wall paper can be made to look rough but have a smooth feel to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6" descr="master bath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1200150"/>
            <a:ext cx="441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Effects with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Texture can influence the way people feel in a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Plush carpet and furniture covered with soft fabric provide a sense of comfort.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Nubby, rough materials convey a feeling of ruggedness and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Smooth velvets and heavy brocades suggest luxury.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Glass, metal and stone give a feeling a coolness.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Texture can also affect apparent size.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Soft silky fabric on a couch may seem smaller than rough and ragged fabric on a couch.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Smooth textures reflect light and rough textures absorb light.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is the most significant element of design.</a:t>
            </a:r>
          </a:p>
          <a:p>
            <a:r>
              <a:rPr lang="en-US" smtClean="0"/>
              <a:t>It’s possible to set a mood or create an illusion with color.</a:t>
            </a:r>
          </a:p>
          <a:p>
            <a:r>
              <a:rPr lang="en-US" dirty="0" smtClean="0"/>
              <a:t>You can even make warm rooms feel cool and cool rooms feel warm with color.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595745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type of feeling do you get from this room?</a:t>
            </a:r>
            <a:endParaRPr lang="en-US" dirty="0"/>
          </a:p>
        </p:txBody>
      </p:sp>
      <p:pic>
        <p:nvPicPr>
          <p:cNvPr id="17410" name="Picture 2" descr="http://cdn.decorpad.com/photos/2009/05/01/6cadcbb6df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19" y="1804988"/>
            <a:ext cx="7450571" cy="48590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62113" y="274638"/>
            <a:ext cx="7024687" cy="1143000"/>
          </a:xfrm>
        </p:spPr>
        <p:txBody>
          <a:bodyPr/>
          <a:lstStyle/>
          <a:p>
            <a:r>
              <a:rPr lang="en-US" smtClean="0"/>
              <a:t>Elements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761" y="1600200"/>
            <a:ext cx="7024687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guidelines used to create pleasing designs are called the elements and principles of design.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elements of design 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Texture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906588" y="1430338"/>
            <a:ext cx="6748462" cy="0"/>
          </a:xfrm>
          <a:prstGeom prst="line">
            <a:avLst/>
          </a:prstGeom>
          <a:ln w="12700" cap="sq" cmpd="sng">
            <a:solidFill>
              <a:schemeClr val="accent1">
                <a:shade val="95000"/>
                <a:satMod val="105000"/>
              </a:schemeClr>
            </a:solidFill>
            <a:prstDash val="sysDash"/>
            <a:bevel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Space is the 3 dimensional expanse that a designer is working with.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Different sized spaces convey a range of feelings.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Large, open spaces give people a feeling of freedom and luxury.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Too much open space can make people feel lonely and uncomfortable.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Rooms with high ceilings or too few furnishings can have this effect as well.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Empty parts of room may look larger than smaller areas containing furniture.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Crowded spaces with too much furniture may make you feel confined.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other hand, you may feel snug and secure.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04800"/>
            <a:ext cx="7696200" cy="9144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Describe the spacing in this picture?</a:t>
            </a:r>
            <a:endParaRPr lang="en-US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0" y="1417638"/>
            <a:ext cx="7339013" cy="5149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WFBQVFxUXGBQYFxcVFxcVFBUWGBQVFBQYHCggGBolHBQVITEhJSkrLi4uFx8zODMsNygtLisBCgoKDg0OFxAPGiwcHBwsLCwsLCw3LCwsKywsLC0sLDQsLCwsLCwsLC8sLCwsLCwsMCwsLCwsLCwsLCwsLCwuLP/AABEIAO4A1AMBIgACEQEDEQH/xAAcAAABBQEBAQAAAAAAAAAAAAADAQIEBQYABwj/xABSEAABAwEEBAgJBgsGBQUAAAABAAIRAwQSITEFQVFhBhMicYGRobEUMlOSwdHS4fAjM0JSgpMHFRZicqKys8LT8SRDY3SUoyU0RFRzFzVVg+L/xAAaAQEBAQEBAQEAAAAAAAAAAAAAAQIDBAUG/8QAJREBAQACAgICAwACAwAAAAAAAAECEQMSEyEEMUFRYbHRBRRC/9oADAMBAAIRAxEAPwDZu0izeeYetd4W6eTTdun+ita1iLfFMDcAMNmCrqzTxon6ru8LLWzhXtByDG88H0lCtgrtYXOq7MG4Z7wApDMMQm6XfNE8471BZaNJNJhJkxmpQCh6KPyTOb0qaCqOhJdTlyBhCQhPSFQDITYRSE0hRQyEkIhTYQDISIhCaVAMhMIRSmlFDISQnwkIQDhJCImoGQmkIhTSUAymkIhTSqBkLk5ciNNUZiqe30Bx7QcPk37vpNVqNHtJ5TqjsNdRw7GkBQa2j6fhDAGNji3GCJxDm449K3WFZUrMB8ZvQQe5Q9I1gaZAnMaiBnvC0tWzDUAOYQs9p+ndYZ2jvWWllop3yTOb0qcHKm0bUhjdkBWjCgOCllDAToQOlcU2F0IOlIuISEIOSFIUhUUhTSlSFQNJSFKUkIppTSnEJpCBpSJSE0oEJTSUpTUCSkKUhJCoauS3VyI1rc1Dd/zLP/E/9tqpvCrW4/OUW/bp+9J4BXcbzrUwGIkO1HEgRC3tho6tNZzhZHEHETebz5pX6DDvnLXP2ge9yaODtl+lWB+2wIoNgoniWOjAjuJHoUqzVYwKsLKaTGtpse0gZC+0nbqUe0VnNMGMzqzGEd6zYu0imQigKFStU5wjh2Ldhn0JsGhJCdK5UDITSERNIUAyE0hEKaVFDISEJ5TCoGpCnJhQNKaU4ppRTSmlOKagaUiUppVCLpXFMKukLK5NXJpFq3g/Q+qR9oplv0VSZTe5oMtEjlE6wPSruo2YVZpoxRqc38QWqyf+I6UZO84oVTQtHYfOKtmlDcNSKzFWztZbKTWYDknOcTenuV1pOyXmyM292tU1tP8Ab6PM3+NaiVBl3MI1t89g7yrBruSwmMjkQRq1jAoGlLJcdLfFPZuTnD5Fv6Du8LKpDbQiCsqhhKkMfvTYn8YkNRQ76dxiokF6QuQL/wAfATbxUByU28hpjnfEoopcmFyAH44ylLviVAQlNJQS5NvjKe1AaUhcgPdzlMNQ7D1qiQXJpcgyfqnrSGTqjpVQUuTS5MuHnTbpVQ+8uTISqjVPoVY+dH3Y9arNN0qgpVJqSIGFwCeUNcq+fkqnT3zFTmH7Q9atSDGy1Z+e/wBtvr3JHUanlv8Abap7/j0elR6qgzNqYRpCjLrxhuMAfX1BasrK2o/8Qo8zf41qS7aoodakHCHCQoNupXWQByQ0jPKYVk5DcJSrGfphEp8yk2qyXTI8U9h2IbcNiyrrqSPjnRWhduVQIvQ8ZUhIgHikRA1NIUUwtTKgT3tQLS8hjiMwCcp1IGj4wSjPBVzq74m/q+qFMsdYuAnciCPEpLm9EcqXhNaajWUW0nmmatoo0y9oYXBtR8Ou32ubPOCkVbFi4N2BVVr0aaTb1TSFpa3aRZYx3+DoVlsoqM4ynpK0PZMXmiykAgwQYs+GIK1Ii7upjgqnwQf/ACFoOMYeC4G6Xcr5DDASlfYQC3+32g3ssbMcIJkxRygHFXSbWdxcq06PH/f1+uz/AMlcmojeXa0Z0vNf7SqtLirxD7xpxAmGunxhkS5XzXjvVTpk/IVej9sK0SXNrx41HzH+2o721vrUvMf7asQ4EETtQHnJSqy1afxhSvRMDxQQMn6iStY9ZW3f+4Uv0R3PWraMlAxrsVxTgMVxGKKbdBEHI4FVdWiWEtOMZHaNSu6dPao+lqIuh2wx0H3ppNq1oTS4zkntTkVGvkGVxqGVIdihlm9QCdUOxI/lbQiVBAzQrmw9CilaMEOvQDmuGUgifcn9+tMtFQim8jMAkdAQVzrC+Ivt2Ze9Hs9EtAxmMFEdaXxN8ZT4oUyyVS4A64RBar49Kz/CKoSbICI/tlm/eBaF9OVRcJaceC4/9ZZv3gVn2fgfhnpUWeiTF57wWsZAIcSDN7a0DGMshrXl+h2VrNUdUJLAx0SNWP0oxzOrbrGC9U4R6JpV3tL+MFRrYa9hHJkzkcCoFOwUaVnqVHMdWBY8l5DLpbBIDRfMc4k9gWsb6Sk4NW+jaqd4Nbxv94GODZ1XxrIIPRJCnWp9Bj2U3ucKlTktYKji4tM/VxDc8cBmvJ9GufSqB1N7qTsdZ8aJg54Y/E4aXgpVDrVUq1br6jwQXXiLpAbdOM4uAI24HAa9dU23ws0Zcbjifln59a5Q6b2OLuR4pjxzsB2b1ymk22PGVcfk6f3rv5SgaYfU4qoCxgENxFRxPjNyHFietWxCg6b+afzN/aao0JRfVwinT+9d/KTqhrR83T++d/KUmzs7+9dXqQoMrWa42+jeABgYAlwyfrLR3LW3YCytqqTpCl+iO5605ciuYcQn1BEdqG10EHqRahJkXT+r61UObI3hRNL1hdaBrM9X9VMpv2gjq9BVLaqge8nVkOYIQ1oToUaha2l1wTIkZYYZ60x2k2AkQ7AkatXSoqYU04YplnrtqA3Zw1HPnUSrpVgkcrqHrQTYlCDUKhbWvwGew6+ZDraQa0kEGRuGznUEhzQMUKvTvNcBhII60Bmkma5x2jDpgrrba+LY50wYMCJkwoqL4DUylsZZFS7PQugDYFUHTRib36o9pWditl9odt6PjJVEtzVQ8Jv+l/zdl/ehXjjIVHwkysv+bsv70JPsWumCyHX3XGlsOdfuQDM8qMOeViX8JbJQoGy2W9Vbk1oLnAXyYu1H4kXtkgEqh/DJan+GNZedcFGm4Mk3bxdUk3cpwGO5ZjQTXuvOpgl1L5QgGTcDmEkt+oLpk/nhbkSrs28vLi5rCBDWRJcCMJdJJnEDHuQrLaKwMk3aTXA3OSAR9IkDG8QCCYmOgKJprR5eb9Km4ipjev6nQ4fJuAAcDIwO3ASm6Jshp031CQS5rqbQDyjj8pnsiOc68J2zp6XojhXZC1x4wsJdixzXcnktutFwQRduwuXnjWsLWk1QMDGLBk5wOYORkdC5TQ+i3V3eSd51P2lC0zWcaTppOHi4l1P6w2OVsVA098y77P7TVzaSKVpfHzL8z9Kl7e9Rq1of5J/nUvbVhSzcFHtPx2IMvUcTb6UgtN0YEg6n62khbCm2fjesfaT/AMQpfojuctnRyVKCMTPOBugx6EKvazewwjBPqVA1pccgXftFU9utLXtvAlpcCSB0a4UNLC2aRDmXRmfGOyNQ39yg0z2H0e9RLKREDUpFMZ8/oCm9r9AN/wCY6P4VKrWprcyJ2RJ7MlEaf7R9n+FRLC9mJqQTgRMnbJVQeyy+qXtBDY9AGO/Wj2y2BvJcDOeQ9adRtLXGGnmEEYDoXeGs+trOo7tyKgNfxlVpaIAg6pMZnn1LhVDazi7AdepqdUqB1ZpZukxEwTJ6lxYDXcCJEZdDUAtIVmubDcTOoEYQd2uQmaXZLWA7COxsolpYKbmOaIGsc3rE9SfpMYs5z/CpoV5qapGzxSrOyUOSOYdqk8Q36g6giRCugNzVQ8JxAs3+bs370LQqDpXRjK7Q197kua8FrnMIcwy0hzSCCDvSIoOF/ANturis6uaZDGsuhgdg0uMyXD6yrtHfgubSc4ttTjeY5jhxQxY+LwPL3BaT8RDy9p/1Nf20v4i/xrT/AKmv7aojVOCZkXa8bjSnDUBFQRCrz+D5pc4mu516YvNJuyQcDxmXJiN6uvxAPLWn/U2j2006AHlrT/qbR7au2WNP4Im/9277oe2uWwOgh5a0/wCpr+2kVVtXWv8AMqeYVA07appEXKg8XEsIHjDWrkhV3CD5h32f2mrKiULcJ8Sr925CtNsHk6v3blOpsIdukpzqV4qQYytVm30jBGAwIIOTtRWwqvhhKy2kqUaSpAfVb3PWoNdozI5paMUKZpWmLhJAOAmecZqprU28U03Ri12reFOtVqqHBjaQB1udPZEKHbn8gAlt666YjPDIBKuKBTjUApDH6lDYjUnYqQqQ1om9AvbYx60N1BgE3G4bhkiSgW+rFN5H1XfsOW5GbXn/AAP0m99qaHOP0xB2XCR8blv202kTdbmdQ2BeV8Eq1y3tBIAutziLxpvbE7SY6969MfXloOA5RyA2N2LXL6rPFPSfSDRkAOYQkc1szdEnXr61HFRSLFBdJyAk+pcnQK5eGLQRvEhFZTaY5IN3LAGObqRnVg6QABsjdtQLI/lR8a1YjJ8JuF9ay1XUzZh/h1S911wIwN27mNYnUrTgnwkba6ZLgG1G4PaCYxyc2cYOPUV34TbPUq2csptc919hDRid5AWO4H6HttGu1/EkU3cl4cWg3TrDZmQYPWvP2znJ+4+3jxfF5fhXL1hyT+/ev9vUmsC40x8EoNFx2FHDl6Xw3cUEnFBOlJKBOLHwUnEt2JxcmlyBpot2d6RKSuRV6610xm7v9Sq9MaSoupPaKjZN3DHU4HZuWebbqxwc4EbICoLTb3vfdLWMYDBcALx23nHLohTa9XotXhBZxJ41ruv0qur8LBky6N95vpPoVXYLBTLcWh2JxOMjUpJ0fSj5tvUpasxVta0cbaw69e5JEgz9FyHpOy8oEZ3Xdl1W7LGxplrQDtAxQLczEfov/hRoewj5Nk5lonnMIVZuKlWUchvMFS6Y4SUaL7gvPcPGuQbp2OJIx3J9CyYiys9T4X0/J1f1faR2cK6fk6vU32kmUZsq9D0K0NDgWnI4HEgwQQcRiFWs4T0zkyp1N9pLaNPU7gdDwS4iIE4AYkGcDePUuksc9V55wa0bxVuDqjYL72DgQcGOuuaDq5OeuF6IHckfpHuasnbNMsqW1lXiq0UxdzAmQZ5N0zEn6WsrQ19N02tZyXi82/EAnF5bdzgHkT0rXLqmG4smFTbAMHb471QUeElL6lTqb7Ss9Dabp1KlwBwJBPKgAxGGBz9S5emlpSpxJ1AE9QVbZLQOMA2+oqRprSjaVJ5MARjGcbAsXaeE9I5CrOoho6Mby1jNl/j0VxDqw1t9TT6YRPCmj6IPQvMTwwcQ55fVhovSGUxiXtZGEY/KdSgVuHhGVSsP/rprPjyaeq1qwJkSEMvXkb/wgP1Va33dJDP4Qqvlqv3dL1J48l9PXi8pDVXkP/qDU11qv3VP1JBw+frr1fu6fqWpx5JuPXTWKYax2ryhvDrbXrfd01Ip8N2a61bzGrU46zbHp3H71y85HDSjrq1fNC5XxVns37aao32fF/2vStAHKnvco/a9K5Oq30d4oClTgoWj3YEKZKlWHNYSoeknNZDnnkta8udqAEE9gTtMaapWZgNQi8fFYM3H0DeVg9L26tXqXnktEFoYMGhrxBBzvEg5nsTK9ZumNmWXWX3FxpThm1nFMs7TUL2MqXjLWik7EapvEdXYs62kXOLnZkk65xM44YnFHs1hAu4zdAaAZMNGQGOQk4K1o2c7MNwXDLPs69NIlCyzqnnHvVhQsW5o6wpFKz4esekKRRoHX7lrFigCyRqb2qw0Ro5jrxqNLmjAQ15E6/FTOLjb292Cl0tKFjLgYMjjOs5nJXOXXpmWC0NE2c4mk7EmOTVy1ZFLW0TZuTFJ2YHiVsulMbp8gRxQgYYvI/hTKnCBxiKIwM+OfZXHx5tdol/iazD+6d5tZBp6KsskGk8wfqVsupN/KV2ujH2j7KH+UZBni9WV/wBN1XpmnbESvoSynHiXYfm1kh0HYyPmnebX9SF+VR8jPNUn+FNp8JnD+5MfpH2U8fJ/TviY7g7Y4cw0ngPgGG1xIDg4A4bQFC0hwKsbmni2VGO1G5WI6QWqxfwlnOk7zz7K78q4HzU89SO9qTDlXvixuj+Dlka807VTex04PF8B3M0tlXp4BaPOTa3U/wDlImmdOMrMh1A7nX8RvHJUbRHCapRF144xoy5UEbpjFa6cv3Np5MXfkFo/W2uDzP8A5SqdL/g9pDGz33D6rmVJ6DcC1R4ZtOdBw5393JTTw0Dc6Jj/AMg9STHmlO+DzOpwda0w5hadhkHtXN0DT2Lf6R4QWevTc6pQdDS0SHAnlTBHV2rPmnde4NmJIEnER1ArtxcnbK437n2xn6kv7UJ0DT2Lloms2k9Q9S5d9Vz7Ns58KkDpLvtelWThdxd1es6lTWq3CkKlV4AY2YnAE6wevpJA1rDa60e7PbKJatJNabo5Ttmoc5WItHCp7WMdSZyqwlpOIaJF4nbjI6FX0dNCMTjrk4zrlej43DjyW9vw+f8A8j8nl4cJ4p7v5a606AbWcTUcSXEuwMwScuYCMNyPatBMaJJnfr6VjzwpeMGugbk1nCBziLzjC92Xx5lOt1qfh8PHn5sbc5vtfy1dGiAYBPQpbbM7VPT71WaBtAe5zmTcaIk6yYw7J6leCqvjfI4scOSzH6fp/g8/Jy8Ey5Pv/Lm0TtxTxTO1dxm1dfB+ier3rMj0WpWjrDxriJwAxIxM6gp35OjyjuloPpCPotjmM+bJLsTymjm1qZ4Q/wAk7zmetc7ndppVHgw3yhHQPWk/JseUPQ33q149/knedT9pLx7/ACTvOp+0namoqHcFgf7w+b70P8lAP7z9X1lXnhL/ACTvOp+0m+Eu8i/rp+2ne/s1FG7gvsqkfZQTwUfqqg849y0XhLvJP66ftrvCneSf10/bTyZfs6z9MrW4JVT9NvWe66gngnWGUHpAPXgtebU7yNTrp+2m+Fu8lU66ftp5cjrGMPBWsNXa09zpUWtwYq53XgjY2fSVvfDHeRqf7ftpRa3eSqfqe2rObI6R5daNF1GH5QvYNrmFOo6Ev+LUDifzXetel2l18EGjUPme0qZzsHY+JOcTE61y5/l5YT1Pdax4sb9sppfRYpWXiwZe515xGAwEABDp2DjBxgqXb0S0tm66OUJ55U7SFrBUGy2sNdGo5hfM+N83Kclyv/p2z4p1n8O8A/xm9XvXKxqaO1tOBAIxGR2SUi+75p+3m6T9I+ndMMoSPHqaqYOW9x1DtWLr1qtdlRtYkioWEDJrQ0kw0bCY6grKhTEyMSccpJO0udJJUnijsjeVyud/DpIg2Y3KbGOJLad65+beMkTslUGmHUS4l16mT9JkOB3uYSMeYjpWu8FBGJ7/AEKotuhKbjtW+Pk6Xc+2OTCZ+svpj7VVYADTtDX44hzKlMjfiDPQUWhbKLSMalbbhxTd4Gbj2LQN4NUycu1T7Nwcpt1fHd2rtflZuM+Jx/pZaAt3GMAo8gD6MAdRC0tnJAhwI+NutQNEWBjMgArpr2jWFy3v3XeSSahG7s+ie1SLDZuMqNaZIzOJyCA5+wEplC3BpPiTscGk9RkpZdemdtwGpYWM/GBP0Gn7JA70w6QP1WDzp6eUufiq9o20FIVifCZ+i09LwP20nhIyho5i/vLlfFU7Rt10BYV9p2dkntKE61Ef0Penhp3jfkJsLAcc46o5yfWkP5xHNJ75Tw07x6CUmCwPHtGV3oMnrJQ3VJ2dfvTw07x6GISyvN3VWtGMechi3U/JXvtvnsOCvhqd49LcV57w2LqNQkeK7EekdaELfTA5VBo3cbV9pAt1upVqZpik2lrvhznQY1g5javN8n4mXLhrXuOmHLjjWTtGlSSg/jIqv0m00qha8QcwZkEHItIzCLoywPrGRyaQIvVTg1o3H6TtgC8WHxbLqT26Zcm5vbbaEbUr0g9zw3NrZMS1uzdMjoSqysnCCz06bKbbOxzWNDQSATA2kjPX0rl7/wDofuXbh5Z+2aZSIyHQpdB5HjAoIqE6+geoI9Nu4nn9Q9a7aXaSxjdvZ8QV3gozHcR3qRZrK47uod+KnUrIOc9faVuYm1Uyyg4jA8xUujZZ1GdoBhWTaQGQHf8A0Tzv+OgJo2hMonYQRuRHDaOr1alKOXwAhmpH/wCe+UNouLcj8cyV7wfHb0wnF7j4oA/WPnFR3tJOZcfjqWozSOAHiVOglO4+cxO/HvCe2yRnAGvad25KXNbmfV1LTIYbraUrqn1hKY+0kmGid+IC5tInMzuCB7Xg653JxMa0RtMDYO9c6pGXWU2A8btHxzri9p3dqFVtQ1S47cggPe4iXG6Ngw/qiCVaTd3QUEgbe1OpM3HcMk4UjmcSfj4hXZoFwHOmCi3Vgp7aUCchs1oWe9XaaRbv5yBaKcjEdIVq2zk7+5CrNa3Pu9ClyOrK2zQjKnjE9ZXUdEuADbznNbN1pcSGzndbkOpXlVztQjHpXU6W5ax5LEuCtGi/iJXK/bSwyXLp5qx4/wCq+nSBU2hTIOPQVGsTCcREKxLoEESD3jWvLp22lUXYY+5SGNUChUMkQMM8fcj0qh1ZDD+m5aNpbTGXxzooAOro9SjSTG05dG1NqVbpyUXaWaY2IRZmIB7+pDpW+Ri3pnHuXMtF4wG9vdgouyExqHYmOZsw+Nik1qRicN6girhl2qpQqtM65G8YhDAg5dOfvUptonV2oNSqBq9SIWAR78ESm6NY6UK5ImI5j7lzJ3QOtFSQB8ZJtRjTmPUgl0DD4lLfQEdQA1DoTLg2ApjbUMsQeiOpO8JbIBBnaP64IF4sapGz3IJaRM90+lP8IG/qG2NqUVxGtAJ+OfYSk4vYSiPqicZTKhA+MU2GNc9ubiRvMduXahvM44jf8YJ5rRvSG6cgRzJQB5P9MOzX1BPY0/HxHah1eTicR1FLTtE+/wBakEi8fiUqG2sN/YuWmd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79" y="907641"/>
            <a:ext cx="4653602" cy="522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9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Two general choices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Fill the space or leave much of it empty.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make a smaller space appear larger, keep as much open space as possible.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You might also install mirrors to visually enlarge a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Choose dual purpose furniture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shelf unit with cabinets, a seat with storage,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large space, divide the room into different areas.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By arranging furniture in small clusters and using area rugs to visually divide a large room.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3810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your feelings about this space?</a:t>
            </a:r>
            <a:endParaRPr lang="en-US" dirty="0"/>
          </a:p>
        </p:txBody>
      </p:sp>
      <p:pic>
        <p:nvPicPr>
          <p:cNvPr id="8195" name="Content Placeholder 3" descr="bedroom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1417638"/>
            <a:ext cx="717391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 outlines form and conveys a sense of movement or direction.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Lines can be used to convey a sense of strength, serenity, gracefulness, or action.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lines are either straight or curved and are placed in a direction, vertical, horizontal, or diagonal.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Vertical lines  can convey strength and stability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(pinstriped suit)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horizontal line may suggest rest.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Diagonal or zigzag lines evoke excitement and movement.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Curved lines have a graceful and delicate effect.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623455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types of lines do you see here?</a:t>
            </a:r>
            <a:endParaRPr lang="en-US" dirty="0"/>
          </a:p>
        </p:txBody>
      </p:sp>
      <p:pic>
        <p:nvPicPr>
          <p:cNvPr id="10243" name="Content Placeholder 3" descr="chilling 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709" y="1725487"/>
            <a:ext cx="7578340" cy="471687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gel design template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gel design template</Template>
  <TotalTime>252</TotalTime>
  <Words>777</Words>
  <Application>Microsoft Office PowerPoint</Application>
  <PresentationFormat>On-screen Show (4:3)</PresentationFormat>
  <Paragraphs>85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 gel design template</vt:lpstr>
      <vt:lpstr> The Elements of Design</vt:lpstr>
      <vt:lpstr>Elements for Success</vt:lpstr>
      <vt:lpstr>Space</vt:lpstr>
      <vt:lpstr>Describe the spacing in this picture?</vt:lpstr>
      <vt:lpstr>PowerPoint Presentation</vt:lpstr>
      <vt:lpstr>Arranging Space</vt:lpstr>
      <vt:lpstr>What are your feelings about this space?</vt:lpstr>
      <vt:lpstr>Line</vt:lpstr>
      <vt:lpstr>What types of lines do you see here?</vt:lpstr>
      <vt:lpstr>Creating Effects with Line</vt:lpstr>
      <vt:lpstr>Describe the line used in this picture.</vt:lpstr>
      <vt:lpstr>Form</vt:lpstr>
      <vt:lpstr>Which room appears to have more weight?</vt:lpstr>
      <vt:lpstr>Harmonious Design</vt:lpstr>
      <vt:lpstr>Texture</vt:lpstr>
      <vt:lpstr>Special Effects with Texture</vt:lpstr>
      <vt:lpstr>Color</vt:lpstr>
      <vt:lpstr>What type of feeling do you get from this room?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17:  The Elements of Design</dc:title>
  <dc:creator>Elmore, Faith</dc:creator>
  <cp:lastModifiedBy>admin</cp:lastModifiedBy>
  <cp:revision>6</cp:revision>
  <dcterms:created xsi:type="dcterms:W3CDTF">2009-02-17T15:24:15Z</dcterms:created>
  <dcterms:modified xsi:type="dcterms:W3CDTF">2013-09-11T13:36:17Z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TC300032321033</vt:lpwstr>
  </property>
</Properties>
</file>